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23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8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mover o slide</a:t>
            </a: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notas</a:t>
            </a:r>
          </a:p>
        </p:txBody>
      </p:sp>
      <p:sp>
        <p:nvSpPr>
          <p:cNvPr id="6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&lt;cabeçalho&gt;</a:t>
            </a:r>
          </a:p>
        </p:txBody>
      </p:sp>
      <p:sp>
        <p:nvSpPr>
          <p:cNvPr id="62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</a:p>
        </p:txBody>
      </p:sp>
      <p:sp>
        <p:nvSpPr>
          <p:cNvPr id="63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</a:p>
        </p:txBody>
      </p:sp>
      <p:sp>
        <p:nvSpPr>
          <p:cNvPr id="64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940E94A9-C985-471E-8FD1-49DCD5C06238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‹nº›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600" y="1143000"/>
            <a:ext cx="2314080" cy="3085920"/>
          </a:xfrm>
          <a:prstGeom prst="rect">
            <a:avLst/>
          </a:prstGeom>
          <a:ln w="0">
            <a:noFill/>
          </a:ln>
        </p:spPr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4740CF7-F602-4BF4-822D-3D3B0CD5D70D}" type="slidenum">
              <a:rPr lang="pt-B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3240" cy="92606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/>
          <a:p>
            <a:pPr indent="0" algn="ctr" defTabSz="4320720">
              <a:lnSpc>
                <a:spcPct val="100000"/>
              </a:lnSpc>
              <a:buNone/>
            </a:pPr>
            <a:r>
              <a:rPr lang="pt-BR" sz="20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título mestre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162036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320720">
              <a:lnSpc>
                <a:spcPct val="100000"/>
              </a:lnSpc>
              <a:buNone/>
            </a:pPr>
            <a:r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&lt;data/hora&gt;</a:t>
            </a:r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11071440" y="40044960"/>
            <a:ext cx="1026108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ct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2322288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r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320720">
              <a:lnSpc>
                <a:spcPct val="100000"/>
              </a:lnSpc>
              <a:buNone/>
            </a:pPr>
            <a:fld id="{569EAEDE-01DE-49EB-8867-1836551516F7}" type="slidenum"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údo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620360" y="1720080"/>
            <a:ext cx="10660320" cy="732060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b">
            <a:noAutofit/>
          </a:bodyPr>
          <a:lstStyle/>
          <a:p>
            <a:pPr indent="0" defTabSz="4320720">
              <a:lnSpc>
                <a:spcPct val="100000"/>
              </a:lnSpc>
              <a:buNone/>
            </a:pPr>
            <a:r>
              <a:rPr lang="pt-BR" sz="95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título mestre</a:t>
            </a:r>
            <a:endParaRPr lang="pt-BR" sz="9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2669120" y="1720080"/>
            <a:ext cx="18114480" cy="3687408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t">
            <a:noAutofit/>
          </a:bodyPr>
          <a:lstStyle/>
          <a:p>
            <a:pPr marL="1620360" indent="-1620360" defTabSz="4320720">
              <a:lnSpc>
                <a:spcPct val="100000"/>
              </a:lnSpc>
              <a:spcBef>
                <a:spcPts val="301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5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texto mestre</a:t>
            </a:r>
          </a:p>
          <a:p>
            <a:pPr marL="3510360" lvl="1" indent="-1350000" defTabSz="4320720">
              <a:lnSpc>
                <a:spcPct val="100000"/>
              </a:lnSpc>
              <a:spcBef>
                <a:spcPts val="2639"/>
              </a:spcBef>
              <a:buClr>
                <a:srgbClr val="000000"/>
              </a:buClr>
              <a:buFont typeface="Arial"/>
              <a:buChar char="–"/>
            </a:pPr>
            <a:r>
              <a:rPr lang="pt-BR" sz="1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Segundo nível</a:t>
            </a:r>
          </a:p>
          <a:p>
            <a:pPr marL="5400720" lvl="2" indent="-1080000" defTabSz="4320720">
              <a:lnSpc>
                <a:spcPct val="100000"/>
              </a:lnSpc>
              <a:spcBef>
                <a:spcPts val="225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13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Terceiro nível</a:t>
            </a:r>
          </a:p>
          <a:p>
            <a:pPr marL="7561080" lvl="3" indent="-1080000" defTabSz="4320720">
              <a:lnSpc>
                <a:spcPct val="100000"/>
              </a:lnSpc>
              <a:spcBef>
                <a:spcPts val="1899"/>
              </a:spcBef>
              <a:buClr>
                <a:srgbClr val="000000"/>
              </a:buClr>
              <a:buFont typeface="Arial"/>
              <a:buChar char="–"/>
            </a:pPr>
            <a:r>
              <a:rPr lang="pt-BR" sz="9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nível</a:t>
            </a:r>
          </a:p>
          <a:p>
            <a:pPr marL="9721080" lvl="4" indent="-1080000" defTabSz="4320720">
              <a:lnSpc>
                <a:spcPct val="100000"/>
              </a:lnSpc>
              <a:spcBef>
                <a:spcPts val="1899"/>
              </a:spcBef>
              <a:buClr>
                <a:srgbClr val="000000"/>
              </a:buClr>
              <a:buFont typeface="Arial"/>
              <a:buChar char="»"/>
            </a:pPr>
            <a:r>
              <a:rPr lang="pt-BR" sz="9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nível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1620360" y="9041040"/>
            <a:ext cx="10660320" cy="2955348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t">
            <a:noAutofit/>
          </a:bodyPr>
          <a:lstStyle/>
          <a:p>
            <a:pPr indent="0" defTabSz="4320720">
              <a:lnSpc>
                <a:spcPct val="100000"/>
              </a:lnSpc>
              <a:spcBef>
                <a:spcPts val="1321"/>
              </a:spcBef>
              <a:buNone/>
              <a:tabLst>
                <a:tab pos="0" algn="l"/>
              </a:tabLst>
            </a:pPr>
            <a:r>
              <a:rPr lang="pt-BR" sz="6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texto mestre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dt" idx="28"/>
          </p:nvPr>
        </p:nvSpPr>
        <p:spPr>
          <a:xfrm>
            <a:off x="162036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320720">
              <a:lnSpc>
                <a:spcPct val="100000"/>
              </a:lnSpc>
              <a:buNone/>
            </a:pPr>
            <a:r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&lt;data/hora&gt;</a:t>
            </a:r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ftr" idx="29"/>
          </p:nvPr>
        </p:nvSpPr>
        <p:spPr>
          <a:xfrm>
            <a:off x="11071440" y="40044960"/>
            <a:ext cx="1026108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ct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sldNum" idx="30"/>
          </p:nvPr>
        </p:nvSpPr>
        <p:spPr>
          <a:xfrm>
            <a:off x="2322288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r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320720">
              <a:lnSpc>
                <a:spcPct val="100000"/>
              </a:lnSpc>
              <a:buNone/>
            </a:pPr>
            <a:fld id="{08E1FCC9-543D-4B78-9525-5842125063FB}" type="slidenum"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m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351480" y="30243960"/>
            <a:ext cx="19442160" cy="357012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b">
            <a:noAutofit/>
          </a:bodyPr>
          <a:lstStyle/>
          <a:p>
            <a:pPr indent="0" defTabSz="4320720">
              <a:lnSpc>
                <a:spcPct val="100000"/>
              </a:lnSpc>
              <a:buNone/>
            </a:pPr>
            <a:r>
              <a:rPr lang="pt-BR" sz="95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título mestre</a:t>
            </a:r>
            <a:endParaRPr lang="pt-BR" sz="9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351480" y="3860640"/>
            <a:ext cx="19442160" cy="2592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5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5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7.º nível de tópicos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351480" y="33814080"/>
            <a:ext cx="19442160" cy="50702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t">
            <a:noAutofit/>
          </a:bodyPr>
          <a:lstStyle/>
          <a:p>
            <a:pPr indent="0" defTabSz="4320720">
              <a:lnSpc>
                <a:spcPct val="100000"/>
              </a:lnSpc>
              <a:spcBef>
                <a:spcPts val="1321"/>
              </a:spcBef>
              <a:buNone/>
              <a:tabLst>
                <a:tab pos="0" algn="l"/>
              </a:tabLst>
            </a:pPr>
            <a:r>
              <a:rPr lang="pt-BR" sz="6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texto mestre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dt" idx="31"/>
          </p:nvPr>
        </p:nvSpPr>
        <p:spPr>
          <a:xfrm>
            <a:off x="162036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320720">
              <a:lnSpc>
                <a:spcPct val="100000"/>
              </a:lnSpc>
              <a:buNone/>
            </a:pPr>
            <a:r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&lt;data/hora&gt;</a:t>
            </a:r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32"/>
          </p:nvPr>
        </p:nvSpPr>
        <p:spPr>
          <a:xfrm>
            <a:off x="11071440" y="40044960"/>
            <a:ext cx="1026108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ct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sldNum" idx="33"/>
          </p:nvPr>
        </p:nvSpPr>
        <p:spPr>
          <a:xfrm>
            <a:off x="2322288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r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320720">
              <a:lnSpc>
                <a:spcPct val="100000"/>
              </a:lnSpc>
              <a:buNone/>
            </a:pPr>
            <a:fld id="{457826DB-DADB-4628-AF90-63EB00FF866A}" type="slidenum"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20360" y="1730160"/>
            <a:ext cx="29163240" cy="720072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/>
          <a:p>
            <a:pPr indent="0" algn="ctr" defTabSz="4320720">
              <a:lnSpc>
                <a:spcPct val="100000"/>
              </a:lnSpc>
              <a:buNone/>
            </a:pPr>
            <a:r>
              <a:rPr lang="pt-BR" sz="20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título mestre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620360" y="10081440"/>
            <a:ext cx="29163240" cy="28513080"/>
          </a:xfrm>
          <a:prstGeom prst="rect">
            <a:avLst/>
          </a:prstGeom>
          <a:noFill/>
          <a:ln w="0">
            <a:noFill/>
          </a:ln>
        </p:spPr>
        <p:txBody>
          <a:bodyPr vert="eaVert" lIns="432000" tIns="216000" rIns="432000" bIns="216000" anchor="t">
            <a:noAutofit/>
          </a:bodyPr>
          <a:lstStyle/>
          <a:p>
            <a:pPr marL="1620360" indent="-1620360" defTabSz="4320720">
              <a:lnSpc>
                <a:spcPct val="100000"/>
              </a:lnSpc>
              <a:spcBef>
                <a:spcPts val="301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5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texto mestre</a:t>
            </a:r>
          </a:p>
          <a:p>
            <a:pPr marL="3510360" lvl="1" indent="-1350000" defTabSz="4320720">
              <a:lnSpc>
                <a:spcPct val="100000"/>
              </a:lnSpc>
              <a:spcBef>
                <a:spcPts val="2639"/>
              </a:spcBef>
              <a:buClr>
                <a:srgbClr val="000000"/>
              </a:buClr>
              <a:buFont typeface="Arial"/>
              <a:buChar char="–"/>
            </a:pPr>
            <a:r>
              <a:rPr lang="pt-BR" sz="1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Segundo nível</a:t>
            </a:r>
          </a:p>
          <a:p>
            <a:pPr marL="5400720" lvl="2" indent="-1080000" defTabSz="4320720">
              <a:lnSpc>
                <a:spcPct val="100000"/>
              </a:lnSpc>
              <a:spcBef>
                <a:spcPts val="225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13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Terceiro nível</a:t>
            </a:r>
          </a:p>
          <a:p>
            <a:pPr marL="7561080" lvl="3" indent="-1080000" defTabSz="4320720">
              <a:lnSpc>
                <a:spcPct val="100000"/>
              </a:lnSpc>
              <a:spcBef>
                <a:spcPts val="1899"/>
              </a:spcBef>
              <a:buClr>
                <a:srgbClr val="000000"/>
              </a:buClr>
              <a:buFont typeface="Arial"/>
              <a:buChar char="–"/>
            </a:pPr>
            <a:r>
              <a:rPr lang="pt-BR" sz="9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nível</a:t>
            </a:r>
          </a:p>
          <a:p>
            <a:pPr marL="9721080" lvl="4" indent="-1080000" defTabSz="4320720">
              <a:lnSpc>
                <a:spcPct val="100000"/>
              </a:lnSpc>
              <a:spcBef>
                <a:spcPts val="1899"/>
              </a:spcBef>
              <a:buClr>
                <a:srgbClr val="000000"/>
              </a:buClr>
              <a:buFont typeface="Arial"/>
              <a:buChar char="»"/>
            </a:pPr>
            <a:r>
              <a:rPr lang="pt-BR" sz="9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nível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162036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320720">
              <a:lnSpc>
                <a:spcPct val="100000"/>
              </a:lnSpc>
              <a:buNone/>
            </a:pPr>
            <a:r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&lt;data/hora&gt;</a:t>
            </a:r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11071440" y="40044960"/>
            <a:ext cx="1026108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ct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2322288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r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320720">
              <a:lnSpc>
                <a:spcPct val="100000"/>
              </a:lnSpc>
              <a:buNone/>
            </a:pPr>
            <a:fld id="{EB6FC53B-E191-4303-8F1B-4B07FA72E929}" type="slidenum"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7619840" y="2310120"/>
            <a:ext cx="5467680" cy="49145760"/>
          </a:xfrm>
          <a:prstGeom prst="rect">
            <a:avLst/>
          </a:prstGeom>
          <a:noFill/>
          <a:ln w="0">
            <a:noFill/>
          </a:ln>
        </p:spPr>
        <p:txBody>
          <a:bodyPr vert="eaVert" lIns="432000" tIns="216000" rIns="432000" bIns="216000" anchor="ctr">
            <a:noAutofit/>
          </a:bodyPr>
          <a:lstStyle/>
          <a:p>
            <a:pPr indent="0" algn="ctr" defTabSz="4320720">
              <a:lnSpc>
                <a:spcPct val="100000"/>
              </a:lnSpc>
              <a:buNone/>
            </a:pPr>
            <a:r>
              <a:rPr lang="pt-BR" sz="20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título mestre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15000" y="2310120"/>
            <a:ext cx="15864120" cy="49145760"/>
          </a:xfrm>
          <a:prstGeom prst="rect">
            <a:avLst/>
          </a:prstGeom>
          <a:noFill/>
          <a:ln w="0">
            <a:noFill/>
          </a:ln>
        </p:spPr>
        <p:txBody>
          <a:bodyPr vert="eaVert" lIns="432000" tIns="216000" rIns="432000" bIns="216000" anchor="t">
            <a:noAutofit/>
          </a:bodyPr>
          <a:lstStyle/>
          <a:p>
            <a:pPr marL="1620360" indent="-1620360" defTabSz="4320720">
              <a:lnSpc>
                <a:spcPct val="100000"/>
              </a:lnSpc>
              <a:spcBef>
                <a:spcPts val="301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5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texto mestre</a:t>
            </a:r>
          </a:p>
          <a:p>
            <a:pPr marL="3510360" lvl="1" indent="-1350000" defTabSz="4320720">
              <a:lnSpc>
                <a:spcPct val="100000"/>
              </a:lnSpc>
              <a:spcBef>
                <a:spcPts val="2639"/>
              </a:spcBef>
              <a:buClr>
                <a:srgbClr val="000000"/>
              </a:buClr>
              <a:buFont typeface="Arial"/>
              <a:buChar char="–"/>
            </a:pPr>
            <a:r>
              <a:rPr lang="pt-BR" sz="1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Segundo nível</a:t>
            </a:r>
          </a:p>
          <a:p>
            <a:pPr marL="5400720" lvl="2" indent="-1080000" defTabSz="4320720">
              <a:lnSpc>
                <a:spcPct val="100000"/>
              </a:lnSpc>
              <a:spcBef>
                <a:spcPts val="225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13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Terceiro nível</a:t>
            </a:r>
          </a:p>
          <a:p>
            <a:pPr marL="7561080" lvl="3" indent="-1080000" defTabSz="4320720">
              <a:lnSpc>
                <a:spcPct val="100000"/>
              </a:lnSpc>
              <a:spcBef>
                <a:spcPts val="1899"/>
              </a:spcBef>
              <a:buClr>
                <a:srgbClr val="000000"/>
              </a:buClr>
              <a:buFont typeface="Arial"/>
              <a:buChar char="–"/>
            </a:pPr>
            <a:r>
              <a:rPr lang="pt-BR" sz="9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nível</a:t>
            </a:r>
          </a:p>
          <a:p>
            <a:pPr marL="9721080" lvl="4" indent="-1080000" defTabSz="4320720">
              <a:lnSpc>
                <a:spcPct val="100000"/>
              </a:lnSpc>
              <a:spcBef>
                <a:spcPts val="1899"/>
              </a:spcBef>
              <a:buClr>
                <a:srgbClr val="000000"/>
              </a:buClr>
              <a:buFont typeface="Arial"/>
              <a:buChar char="»"/>
            </a:pPr>
            <a:r>
              <a:rPr lang="pt-BR" sz="9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nível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162036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320720">
              <a:lnSpc>
                <a:spcPct val="100000"/>
              </a:lnSpc>
              <a:buNone/>
            </a:pPr>
            <a:r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&lt;data/hora&gt;</a:t>
            </a:r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11071440" y="40044960"/>
            <a:ext cx="1026108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ct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2322288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r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320720">
              <a:lnSpc>
                <a:spcPct val="100000"/>
              </a:lnSpc>
              <a:buNone/>
            </a:pPr>
            <a:fld id="{097DFBD0-A16B-4444-94D8-7981E23D724A}" type="slidenum"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620360" y="1730160"/>
            <a:ext cx="29163240" cy="720072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/>
          <a:p>
            <a:pPr indent="0" algn="ctr" defTabSz="4320720">
              <a:lnSpc>
                <a:spcPct val="100000"/>
              </a:lnSpc>
              <a:buNone/>
            </a:pPr>
            <a:r>
              <a:rPr lang="pt-BR" sz="20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título mestre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620360" y="10081440"/>
            <a:ext cx="29163240" cy="2851308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t">
            <a:noAutofit/>
          </a:bodyPr>
          <a:lstStyle/>
          <a:p>
            <a:pPr marL="1620360" indent="-1620360" defTabSz="4320720">
              <a:lnSpc>
                <a:spcPct val="100000"/>
              </a:lnSpc>
              <a:spcBef>
                <a:spcPts val="301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5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texto mestre</a:t>
            </a:r>
          </a:p>
          <a:p>
            <a:pPr marL="3510360" lvl="1" indent="-1350000" defTabSz="4320720">
              <a:lnSpc>
                <a:spcPct val="100000"/>
              </a:lnSpc>
              <a:spcBef>
                <a:spcPts val="2639"/>
              </a:spcBef>
              <a:buClr>
                <a:srgbClr val="000000"/>
              </a:buClr>
              <a:buFont typeface="Arial"/>
              <a:buChar char="–"/>
            </a:pPr>
            <a:r>
              <a:rPr lang="pt-BR" sz="1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Segundo nível</a:t>
            </a:r>
          </a:p>
          <a:p>
            <a:pPr marL="5400720" lvl="2" indent="-1080000" defTabSz="4320720">
              <a:lnSpc>
                <a:spcPct val="100000"/>
              </a:lnSpc>
              <a:spcBef>
                <a:spcPts val="225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13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Terceiro nível</a:t>
            </a:r>
          </a:p>
          <a:p>
            <a:pPr marL="7561080" lvl="3" indent="-1080000" defTabSz="4320720">
              <a:lnSpc>
                <a:spcPct val="100000"/>
              </a:lnSpc>
              <a:spcBef>
                <a:spcPts val="1899"/>
              </a:spcBef>
              <a:buClr>
                <a:srgbClr val="000000"/>
              </a:buClr>
              <a:buFont typeface="Arial"/>
              <a:buChar char="–"/>
            </a:pPr>
            <a:r>
              <a:rPr lang="pt-BR" sz="9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nível</a:t>
            </a:r>
          </a:p>
          <a:p>
            <a:pPr marL="9721080" lvl="4" indent="-1080000" defTabSz="4320720">
              <a:lnSpc>
                <a:spcPct val="100000"/>
              </a:lnSpc>
              <a:spcBef>
                <a:spcPts val="1899"/>
              </a:spcBef>
              <a:buClr>
                <a:srgbClr val="000000"/>
              </a:buClr>
              <a:buFont typeface="Arial"/>
              <a:buChar char="»"/>
            </a:pPr>
            <a:r>
              <a:rPr lang="pt-BR" sz="9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nível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162036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320720">
              <a:lnSpc>
                <a:spcPct val="100000"/>
              </a:lnSpc>
              <a:buNone/>
            </a:pPr>
            <a:r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&lt;data/hora&gt;</a:t>
            </a:r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11071440" y="40044960"/>
            <a:ext cx="1026108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ct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2322288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r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320720">
              <a:lnSpc>
                <a:spcPct val="100000"/>
              </a:lnSpc>
              <a:buNone/>
            </a:pPr>
            <a:fld id="{541D8F4F-D4B3-448F-A886-445A0BD705AE}" type="slidenum"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559600" y="27763560"/>
            <a:ext cx="27543240" cy="858060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t">
            <a:noAutofit/>
          </a:bodyPr>
          <a:lstStyle/>
          <a:p>
            <a:pPr indent="0" defTabSz="4320720">
              <a:lnSpc>
                <a:spcPct val="100000"/>
              </a:lnSpc>
              <a:buNone/>
            </a:pPr>
            <a:r>
              <a:rPr lang="pt-BR" sz="189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Clique para editar o título mestre</a:t>
            </a:r>
            <a:endParaRPr lang="pt-BR" sz="189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2559600" y="18312120"/>
            <a:ext cx="27543240" cy="945072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b">
            <a:noAutofit/>
          </a:bodyPr>
          <a:lstStyle/>
          <a:p>
            <a:pPr indent="0" defTabSz="4320720">
              <a:lnSpc>
                <a:spcPct val="100000"/>
              </a:lnSpc>
              <a:spcBef>
                <a:spcPts val="1899"/>
              </a:spcBef>
              <a:buNone/>
              <a:tabLst>
                <a:tab pos="0" algn="l"/>
              </a:tabLst>
            </a:pPr>
            <a:r>
              <a:rPr lang="pt-BR" sz="95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Clique para editar o texto mestre</a:t>
            </a:r>
            <a:endParaRPr lang="pt-BR" sz="9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dt" idx="13"/>
          </p:nvPr>
        </p:nvSpPr>
        <p:spPr>
          <a:xfrm>
            <a:off x="162036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320720">
              <a:lnSpc>
                <a:spcPct val="100000"/>
              </a:lnSpc>
              <a:buNone/>
            </a:pPr>
            <a:r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&lt;data/hora&gt;</a:t>
            </a:r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ftr" idx="14"/>
          </p:nvPr>
        </p:nvSpPr>
        <p:spPr>
          <a:xfrm>
            <a:off x="11071440" y="40044960"/>
            <a:ext cx="1026108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ct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</a:p>
        </p:txBody>
      </p:sp>
      <p:sp>
        <p:nvSpPr>
          <p:cNvPr id="25" name="PlaceHolder 5"/>
          <p:cNvSpPr>
            <a:spLocks noGrp="1"/>
          </p:cNvSpPr>
          <p:nvPr>
            <p:ph type="sldNum" idx="15"/>
          </p:nvPr>
        </p:nvSpPr>
        <p:spPr>
          <a:xfrm>
            <a:off x="2322288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r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320720">
              <a:lnSpc>
                <a:spcPct val="100000"/>
              </a:lnSpc>
              <a:buNone/>
            </a:pPr>
            <a:fld id="{FA7FD160-029E-460C-A231-7D6A2DED1F15}" type="slidenum"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620360" y="1730160"/>
            <a:ext cx="29163240" cy="720072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/>
          <a:p>
            <a:pPr indent="0" algn="ctr" defTabSz="4320720">
              <a:lnSpc>
                <a:spcPct val="100000"/>
              </a:lnSpc>
              <a:buNone/>
            </a:pPr>
            <a:r>
              <a:rPr lang="pt-BR" sz="20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título mestre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15000" y="13441680"/>
            <a:ext cx="10666080" cy="3801456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t">
            <a:noAutofit/>
          </a:bodyPr>
          <a:lstStyle/>
          <a:p>
            <a:pPr marL="1620360" indent="-1620360" defTabSz="4320720">
              <a:lnSpc>
                <a:spcPct val="100000"/>
              </a:lnSpc>
              <a:spcBef>
                <a:spcPts val="263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texto mestre</a:t>
            </a:r>
          </a:p>
          <a:p>
            <a:pPr marL="3510360" lvl="1" indent="-1350000" defTabSz="4320720">
              <a:lnSpc>
                <a:spcPct val="100000"/>
              </a:lnSpc>
              <a:spcBef>
                <a:spcPts val="2259"/>
              </a:spcBef>
              <a:buClr>
                <a:srgbClr val="000000"/>
              </a:buClr>
              <a:buFont typeface="Arial"/>
              <a:buChar char="–"/>
            </a:pPr>
            <a:r>
              <a:rPr lang="pt-BR" sz="113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Segundo nível</a:t>
            </a:r>
          </a:p>
          <a:p>
            <a:pPr marL="5400720" lvl="2" indent="-1080000" defTabSz="4320720">
              <a:lnSpc>
                <a:spcPct val="100000"/>
              </a:lnSpc>
              <a:spcBef>
                <a:spcPts val="18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9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Terceiro nível</a:t>
            </a:r>
          </a:p>
          <a:p>
            <a:pPr marL="7561080" lvl="3" indent="-1080000" defTabSz="4320720">
              <a:lnSpc>
                <a:spcPct val="100000"/>
              </a:lnSpc>
              <a:spcBef>
                <a:spcPts val="1701"/>
              </a:spcBef>
              <a:buClr>
                <a:srgbClr val="000000"/>
              </a:buClr>
              <a:buFont typeface="Arial"/>
              <a:buChar char="–"/>
            </a:pPr>
            <a:r>
              <a:rPr lang="pt-BR" sz="8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nível</a:t>
            </a:r>
          </a:p>
          <a:p>
            <a:pPr marL="9721080" lvl="4" indent="-1080000" defTabSz="4320720">
              <a:lnSpc>
                <a:spcPct val="100000"/>
              </a:lnSpc>
              <a:spcBef>
                <a:spcPts val="1701"/>
              </a:spcBef>
              <a:buClr>
                <a:srgbClr val="000000"/>
              </a:buClr>
              <a:buFont typeface="Arial"/>
              <a:buChar char="»"/>
            </a:pPr>
            <a:r>
              <a:rPr lang="pt-BR" sz="8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nível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421440" y="13441680"/>
            <a:ext cx="10666080" cy="3801456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t">
            <a:noAutofit/>
          </a:bodyPr>
          <a:lstStyle/>
          <a:p>
            <a:pPr marL="1620360" indent="-1620360" defTabSz="4320720">
              <a:lnSpc>
                <a:spcPct val="100000"/>
              </a:lnSpc>
              <a:spcBef>
                <a:spcPts val="263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texto mestre</a:t>
            </a:r>
          </a:p>
          <a:p>
            <a:pPr marL="3510360" lvl="1" indent="-1350000" defTabSz="4320720">
              <a:lnSpc>
                <a:spcPct val="100000"/>
              </a:lnSpc>
              <a:spcBef>
                <a:spcPts val="2259"/>
              </a:spcBef>
              <a:buClr>
                <a:srgbClr val="000000"/>
              </a:buClr>
              <a:buFont typeface="Arial"/>
              <a:buChar char="–"/>
            </a:pPr>
            <a:r>
              <a:rPr lang="pt-BR" sz="113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Segundo nível</a:t>
            </a:r>
          </a:p>
          <a:p>
            <a:pPr marL="5400720" lvl="2" indent="-1080000" defTabSz="4320720">
              <a:lnSpc>
                <a:spcPct val="100000"/>
              </a:lnSpc>
              <a:spcBef>
                <a:spcPts val="18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9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Terceiro nível</a:t>
            </a:r>
          </a:p>
          <a:p>
            <a:pPr marL="7561080" lvl="3" indent="-1080000" defTabSz="4320720">
              <a:lnSpc>
                <a:spcPct val="100000"/>
              </a:lnSpc>
              <a:spcBef>
                <a:spcPts val="1701"/>
              </a:spcBef>
              <a:buClr>
                <a:srgbClr val="000000"/>
              </a:buClr>
              <a:buFont typeface="Arial"/>
              <a:buChar char="–"/>
            </a:pPr>
            <a:r>
              <a:rPr lang="pt-BR" sz="8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nível</a:t>
            </a:r>
          </a:p>
          <a:p>
            <a:pPr marL="9721080" lvl="4" indent="-1080000" defTabSz="4320720">
              <a:lnSpc>
                <a:spcPct val="100000"/>
              </a:lnSpc>
              <a:spcBef>
                <a:spcPts val="1701"/>
              </a:spcBef>
              <a:buClr>
                <a:srgbClr val="000000"/>
              </a:buClr>
              <a:buFont typeface="Arial"/>
              <a:buChar char="»"/>
            </a:pPr>
            <a:r>
              <a:rPr lang="pt-BR" sz="8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nível</a:t>
            </a:r>
          </a:p>
        </p:txBody>
      </p:sp>
      <p:sp>
        <p:nvSpPr>
          <p:cNvPr id="29" name="PlaceHolder 4"/>
          <p:cNvSpPr>
            <a:spLocks noGrp="1"/>
          </p:cNvSpPr>
          <p:nvPr>
            <p:ph type="dt" idx="16"/>
          </p:nvPr>
        </p:nvSpPr>
        <p:spPr>
          <a:xfrm>
            <a:off x="162036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320720">
              <a:lnSpc>
                <a:spcPct val="100000"/>
              </a:lnSpc>
              <a:buNone/>
            </a:pPr>
            <a:r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&lt;data/hora&gt;</a:t>
            </a:r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ftr" idx="17"/>
          </p:nvPr>
        </p:nvSpPr>
        <p:spPr>
          <a:xfrm>
            <a:off x="11071440" y="40044960"/>
            <a:ext cx="1026108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ct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</a:p>
        </p:txBody>
      </p:sp>
      <p:sp>
        <p:nvSpPr>
          <p:cNvPr id="31" name="PlaceHolder 6"/>
          <p:cNvSpPr>
            <a:spLocks noGrp="1"/>
          </p:cNvSpPr>
          <p:nvPr>
            <p:ph type="sldNum" idx="18"/>
          </p:nvPr>
        </p:nvSpPr>
        <p:spPr>
          <a:xfrm>
            <a:off x="2322288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r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320720">
              <a:lnSpc>
                <a:spcPct val="100000"/>
              </a:lnSpc>
              <a:buNone/>
            </a:pPr>
            <a:fld id="{312016AF-DBDC-4FEC-8F18-1E01CDB0E9D3}" type="slidenum"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a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620360" y="1730160"/>
            <a:ext cx="29163240" cy="720072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/>
          <a:p>
            <a:pPr indent="0" algn="ctr" defTabSz="4320720">
              <a:lnSpc>
                <a:spcPct val="100000"/>
              </a:lnSpc>
              <a:buNone/>
            </a:pPr>
            <a:r>
              <a:rPr lang="pt-BR" sz="20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título mestre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620360" y="9671040"/>
            <a:ext cx="14317200" cy="403020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b">
            <a:noAutofit/>
          </a:bodyPr>
          <a:lstStyle/>
          <a:p>
            <a:pPr indent="0" defTabSz="4320720">
              <a:lnSpc>
                <a:spcPct val="100000"/>
              </a:lnSpc>
              <a:spcBef>
                <a:spcPts val="2259"/>
              </a:spcBef>
              <a:buNone/>
              <a:tabLst>
                <a:tab pos="0" algn="l"/>
              </a:tabLst>
            </a:pPr>
            <a:r>
              <a:rPr lang="pt-BR" sz="113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texto mestre</a:t>
            </a:r>
            <a:endParaRPr lang="pt-BR" sz="113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620360" y="13701600"/>
            <a:ext cx="14317200" cy="2489292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t">
            <a:noAutofit/>
          </a:bodyPr>
          <a:lstStyle/>
          <a:p>
            <a:pPr marL="1620360" indent="-1620360" defTabSz="4320720">
              <a:lnSpc>
                <a:spcPct val="100000"/>
              </a:lnSpc>
              <a:spcBef>
                <a:spcPts val="225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13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texto mestre</a:t>
            </a:r>
          </a:p>
          <a:p>
            <a:pPr marL="3510360" lvl="1" indent="-1350000" defTabSz="4320720">
              <a:lnSpc>
                <a:spcPct val="100000"/>
              </a:lnSpc>
              <a:spcBef>
                <a:spcPts val="1899"/>
              </a:spcBef>
              <a:buClr>
                <a:srgbClr val="000000"/>
              </a:buClr>
              <a:buFont typeface="Arial"/>
              <a:buChar char="–"/>
            </a:pPr>
            <a:r>
              <a:rPr lang="pt-BR" sz="9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Segundo nível</a:t>
            </a:r>
          </a:p>
          <a:p>
            <a:pPr marL="5400720" lvl="2" indent="-1080000" defTabSz="4320720">
              <a:lnSpc>
                <a:spcPct val="100000"/>
              </a:lnSpc>
              <a:spcBef>
                <a:spcPts val="17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8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Terceiro nível</a:t>
            </a:r>
          </a:p>
          <a:p>
            <a:pPr marL="7561080" lvl="3" indent="-1080000" defTabSz="4320720">
              <a:lnSpc>
                <a:spcPct val="100000"/>
              </a:lnSpc>
              <a:spcBef>
                <a:spcPts val="1519"/>
              </a:spcBef>
              <a:buClr>
                <a:srgbClr val="000000"/>
              </a:buClr>
              <a:buFont typeface="Arial"/>
              <a:buChar char="–"/>
            </a:pPr>
            <a:r>
              <a:rPr lang="pt-BR" sz="7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nível</a:t>
            </a:r>
          </a:p>
          <a:p>
            <a:pPr marL="9721080" lvl="4" indent="-1080000" defTabSz="4320720">
              <a:lnSpc>
                <a:spcPct val="100000"/>
              </a:lnSpc>
              <a:spcBef>
                <a:spcPts val="1519"/>
              </a:spcBef>
              <a:buClr>
                <a:srgbClr val="000000"/>
              </a:buClr>
              <a:buFont typeface="Arial"/>
              <a:buChar char="»"/>
            </a:pPr>
            <a:r>
              <a:rPr lang="pt-BR" sz="7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nível</a:t>
            </a: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6460640" y="9671040"/>
            <a:ext cx="14322600" cy="403020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b">
            <a:noAutofit/>
          </a:bodyPr>
          <a:lstStyle/>
          <a:p>
            <a:pPr indent="0" defTabSz="4320720">
              <a:lnSpc>
                <a:spcPct val="100000"/>
              </a:lnSpc>
              <a:spcBef>
                <a:spcPts val="2259"/>
              </a:spcBef>
              <a:buNone/>
              <a:tabLst>
                <a:tab pos="0" algn="l"/>
              </a:tabLst>
            </a:pPr>
            <a:r>
              <a:rPr lang="pt-BR" sz="113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texto mestre</a:t>
            </a:r>
            <a:endParaRPr lang="pt-BR" sz="113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6460640" y="13701600"/>
            <a:ext cx="14322600" cy="2489292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t">
            <a:noAutofit/>
          </a:bodyPr>
          <a:lstStyle/>
          <a:p>
            <a:pPr marL="1620360" indent="-1620360" defTabSz="4320720">
              <a:lnSpc>
                <a:spcPct val="100000"/>
              </a:lnSpc>
              <a:spcBef>
                <a:spcPts val="225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13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texto mestre</a:t>
            </a:r>
          </a:p>
          <a:p>
            <a:pPr marL="3510360" lvl="1" indent="-1350000" defTabSz="4320720">
              <a:lnSpc>
                <a:spcPct val="100000"/>
              </a:lnSpc>
              <a:spcBef>
                <a:spcPts val="1899"/>
              </a:spcBef>
              <a:buClr>
                <a:srgbClr val="000000"/>
              </a:buClr>
              <a:buFont typeface="Arial"/>
              <a:buChar char="–"/>
            </a:pPr>
            <a:r>
              <a:rPr lang="pt-BR" sz="9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Segundo nível</a:t>
            </a:r>
          </a:p>
          <a:p>
            <a:pPr marL="5400720" lvl="2" indent="-1080000" defTabSz="4320720">
              <a:lnSpc>
                <a:spcPct val="100000"/>
              </a:lnSpc>
              <a:spcBef>
                <a:spcPts val="17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8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Terceiro nível</a:t>
            </a:r>
          </a:p>
          <a:p>
            <a:pPr marL="7561080" lvl="3" indent="-1080000" defTabSz="4320720">
              <a:lnSpc>
                <a:spcPct val="100000"/>
              </a:lnSpc>
              <a:spcBef>
                <a:spcPts val="1519"/>
              </a:spcBef>
              <a:buClr>
                <a:srgbClr val="000000"/>
              </a:buClr>
              <a:buFont typeface="Arial"/>
              <a:buChar char="–"/>
            </a:pPr>
            <a:r>
              <a:rPr lang="pt-BR" sz="7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nível</a:t>
            </a:r>
          </a:p>
          <a:p>
            <a:pPr marL="9721080" lvl="4" indent="-1080000" defTabSz="4320720">
              <a:lnSpc>
                <a:spcPct val="100000"/>
              </a:lnSpc>
              <a:spcBef>
                <a:spcPts val="1519"/>
              </a:spcBef>
              <a:buClr>
                <a:srgbClr val="000000"/>
              </a:buClr>
              <a:buFont typeface="Arial"/>
              <a:buChar char="»"/>
            </a:pPr>
            <a:r>
              <a:rPr lang="pt-BR" sz="7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nível</a:t>
            </a:r>
          </a:p>
        </p:txBody>
      </p:sp>
      <p:sp>
        <p:nvSpPr>
          <p:cNvPr id="37" name="PlaceHolder 6"/>
          <p:cNvSpPr>
            <a:spLocks noGrp="1"/>
          </p:cNvSpPr>
          <p:nvPr>
            <p:ph type="dt" idx="19"/>
          </p:nvPr>
        </p:nvSpPr>
        <p:spPr>
          <a:xfrm>
            <a:off x="162036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320720">
              <a:lnSpc>
                <a:spcPct val="100000"/>
              </a:lnSpc>
              <a:buNone/>
            </a:pPr>
            <a:r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&lt;data/hora&gt;</a:t>
            </a:r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ftr" idx="20"/>
          </p:nvPr>
        </p:nvSpPr>
        <p:spPr>
          <a:xfrm>
            <a:off x="11071440" y="40044960"/>
            <a:ext cx="1026108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ct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</a:p>
        </p:txBody>
      </p:sp>
      <p:sp>
        <p:nvSpPr>
          <p:cNvPr id="39" name="PlaceHolder 8"/>
          <p:cNvSpPr>
            <a:spLocks noGrp="1"/>
          </p:cNvSpPr>
          <p:nvPr>
            <p:ph type="sldNum" idx="21"/>
          </p:nvPr>
        </p:nvSpPr>
        <p:spPr>
          <a:xfrm>
            <a:off x="2322288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r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320720">
              <a:lnSpc>
                <a:spcPct val="100000"/>
              </a:lnSpc>
              <a:buNone/>
            </a:pPr>
            <a:fld id="{E0F57A63-055F-436B-ADC9-1F4627CCD11D}" type="slidenum"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620360" y="1730160"/>
            <a:ext cx="29163240" cy="720072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/>
          <a:p>
            <a:pPr indent="0" algn="ctr" defTabSz="4320720">
              <a:lnSpc>
                <a:spcPct val="100000"/>
              </a:lnSpc>
              <a:buNone/>
            </a:pPr>
            <a:r>
              <a:rPr lang="pt-BR" sz="20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 para editar o título mestre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dt" idx="22"/>
          </p:nvPr>
        </p:nvSpPr>
        <p:spPr>
          <a:xfrm>
            <a:off x="162036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320720">
              <a:lnSpc>
                <a:spcPct val="100000"/>
              </a:lnSpc>
              <a:buNone/>
            </a:pPr>
            <a:r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&lt;data/hora&gt;</a:t>
            </a:r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ftr" idx="23"/>
          </p:nvPr>
        </p:nvSpPr>
        <p:spPr>
          <a:xfrm>
            <a:off x="11071440" y="40044960"/>
            <a:ext cx="1026108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ct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sldNum" idx="24"/>
          </p:nvPr>
        </p:nvSpPr>
        <p:spPr>
          <a:xfrm>
            <a:off x="2322288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r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320720">
              <a:lnSpc>
                <a:spcPct val="100000"/>
              </a:lnSpc>
              <a:buNone/>
            </a:pPr>
            <a:fld id="{237A7DB6-6B74-484F-AD41-A7FBA6AD7DBE}" type="slidenum"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dt" idx="25"/>
          </p:nvPr>
        </p:nvSpPr>
        <p:spPr>
          <a:xfrm>
            <a:off x="162036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320720">
              <a:lnSpc>
                <a:spcPct val="100000"/>
              </a:lnSpc>
              <a:buNone/>
            </a:pPr>
            <a:r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&lt;data/hora&gt;</a:t>
            </a:r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ftr" idx="26"/>
          </p:nvPr>
        </p:nvSpPr>
        <p:spPr>
          <a:xfrm>
            <a:off x="11071440" y="40044960"/>
            <a:ext cx="1026108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ct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sldNum" idx="27"/>
          </p:nvPr>
        </p:nvSpPr>
        <p:spPr>
          <a:xfrm>
            <a:off x="23222880" y="40044960"/>
            <a:ext cx="7560720" cy="2300040"/>
          </a:xfrm>
          <a:prstGeom prst="rect">
            <a:avLst/>
          </a:prstGeom>
          <a:noFill/>
          <a:ln w="0">
            <a:noFill/>
          </a:ln>
        </p:spPr>
        <p:txBody>
          <a:bodyPr lIns="432000" tIns="216000" rIns="432000" bIns="216000" anchor="ctr">
            <a:noAutofit/>
          </a:bodyPr>
          <a:lstStyle>
            <a:lvl1pPr indent="0" algn="r" defTabSz="4320720">
              <a:lnSpc>
                <a:spcPct val="100000"/>
              </a:lnSpc>
              <a:buNone/>
              <a:def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320720">
              <a:lnSpc>
                <a:spcPct val="100000"/>
              </a:lnSpc>
              <a:buNone/>
            </a:pPr>
            <a:fld id="{B5A1C289-9018-428D-BCFC-A09D4512FE14}" type="slidenum">
              <a:rPr lang="pt-BR" sz="57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‹nº›</a:t>
            </a:fld>
            <a:endParaRPr lang="pt-BR" sz="57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" y="38829960"/>
            <a:ext cx="32402885" cy="444348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xfrm>
            <a:off x="1648440" y="9008280"/>
            <a:ext cx="29667600" cy="29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1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 sz="4400" b="1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Anna Julita Batista Freire Agapto¹, Jéferson Leandro de Oliveira², João Pedro de Araujo Silva³, Sabrina de Sousa⁴, Maria Estefene Moreira Souza⁵, Cícera Eduarda da Silva de Alencar⁶, Itamara Freires de Meneses⁷</a:t>
            </a:r>
            <a:br>
              <a:rPr lang="pt-BR" sz="3200"/>
            </a:br>
            <a:r>
              <a:rPr lang="pt-BR" sz="4000" b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¹ Universidade Regional do Cariri</a:t>
            </a:r>
            <a:endParaRPr sz="4000" b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103760" y="7281720"/>
            <a:ext cx="30558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LEIA MULHERES NEGRAS: POR UMA EDUCAÇÃO INCLUSIVA,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MULTICULTURAL E LIBERTADORA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103760" y="11593440"/>
            <a:ext cx="14406900" cy="92100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INTRODUÇÃO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025280" y="20614320"/>
            <a:ext cx="14406900" cy="92100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RESULTADOS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6202160" y="20614320"/>
            <a:ext cx="14905500" cy="92100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CONSIDERAÇÕES FINAIS 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103760" y="12514320"/>
            <a:ext cx="14406900" cy="6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projeto de Extensão “Leia Mulheres Negras: Por uma educação inclusiva, multicultural e libertadora” tem como meta primordial o combate ao racismo e ao sexismo no ambiente educacional. o projeto se propõe a incentivar o reconhecimento e a disseminação das produções acadêmicas e literárias de mulheres negras, com o intuito de expandir o acervo intelectual e cultural dos(as) estudantes.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6025040" y="21753000"/>
            <a:ext cx="14905500" cy="7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discussão sobre os achados reforça a necessidade de projetos de extensão como este para suprir as lacunas existentes na educação formal, promovendo um aprendizado mais inclusivo e crítico. Em conclusão, o projeto “Leia Mulheres Negras” demonstrou ser um instrumento valioso para a formação de uma consciência antirracista e antissexista, ao introduzir e valorizar a produção intelectual de mulheres negras.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6202160" y="11593440"/>
            <a:ext cx="14905500" cy="92100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METODOLOGIA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6200000" y="12480480"/>
            <a:ext cx="14905500" cy="44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iniciativa foi aplicada em uma escola de ensino médio, onde os(as) alunos(as) demonstraram um desconhecimento prévio sobre a literatura produzida por escritoras negras, bem como sobre os conceitos de racismo e sexismo. metodologia adotada incluiu o Clube do Livro, a realização de oficinas interativas, leituras direcionadas e rodas de conversa, atividades pensadas para abordar essas temáticas de forma aprofundada e estimular a reflexão crítica.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103760" y="21739320"/>
            <a:ext cx="14328000" cy="44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resultado, observou-se uma receptividade e cooperação notáveis por parte dos(as) alunos(as). Eles(elas) se mostraram dispostos(as) a aprender e a participar ativamente de todas as etapas do projeto, evidenciando um aumento significativo em seu interesse pela literatura negra feminina e pela discussão de questões raciais e de gênero. Essa colaboração valida a relevância do tema abordado e a eficácia da abordagem pedagógica empregada.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6152480" y="30904920"/>
            <a:ext cx="14905500" cy="6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 SANTOS, Djamila Taís Ribeiro. Pequeno Manual Antirracista. [S.l.]: Companhia Das Letras, 2019.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183"/>
              </a:spcBef>
              <a:spcAft>
                <a:spcPts val="0"/>
              </a:spcAft>
              <a:buNone/>
            </a:pPr>
            <a:r>
              <a:rPr lang="pt-BR" sz="4000"/>
              <a:t>HOOKS, Bell. O feminismo é para todo mundo: Políticas arrebatadoras. [S.l.]: Record, 2018.</a:t>
            </a:r>
            <a:endParaRPr sz="4000"/>
          </a:p>
          <a:p>
            <a:pPr marL="0" marR="0" lvl="0" indent="0" algn="l" rtl="0">
              <a:lnSpc>
                <a:spcPct val="150000"/>
              </a:lnSpc>
              <a:spcBef>
                <a:spcPts val="2183"/>
              </a:spcBef>
              <a:spcAft>
                <a:spcPts val="0"/>
              </a:spcAft>
              <a:buNone/>
            </a:pPr>
            <a:r>
              <a:rPr lang="pt-BR" sz="4000"/>
              <a:t>CARINE, Bárbara. Como ser um educador antirracista: Para familiares e professores. [S.l.]: Planeta, 2023.</a:t>
            </a:r>
            <a:endParaRPr sz="4000"/>
          </a:p>
        </p:txBody>
      </p:sp>
      <p:sp>
        <p:nvSpPr>
          <p:cNvPr id="101" name="Google Shape;101;p1"/>
          <p:cNvSpPr/>
          <p:nvPr/>
        </p:nvSpPr>
        <p:spPr>
          <a:xfrm>
            <a:off x="936360" y="39691080"/>
            <a:ext cx="24626400" cy="2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Agradecemos ao MEC, a URCA, a PROEX, a SASE, a escola e aos alunos(as).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720" y="-24840"/>
            <a:ext cx="32403591" cy="7031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/>
          <p:nvPr/>
        </p:nvSpPr>
        <p:spPr>
          <a:xfrm>
            <a:off x="-1944000" y="39028680"/>
            <a:ext cx="127602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i="0" u="none" strike="noStrike" cap="none">
                <a:solidFill>
                  <a:srgbClr val="77933C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r>
              <a:rPr lang="pt-BR" sz="4400" b="0" i="0" u="none" strike="noStrike" cap="none">
                <a:solidFill>
                  <a:srgbClr val="77933C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9080" y="39450960"/>
            <a:ext cx="22498198" cy="12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/>
          <p:nvPr/>
        </p:nvSpPr>
        <p:spPr>
          <a:xfrm>
            <a:off x="16202160" y="29971080"/>
            <a:ext cx="14905500" cy="92100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REFERÊNCIAS 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5360" y="30810600"/>
            <a:ext cx="6344639" cy="702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7">
            <a:alphaModFix/>
          </a:blip>
          <a:srcRect r="8374"/>
          <a:stretch/>
        </p:blipFill>
        <p:spPr>
          <a:xfrm>
            <a:off x="8100000" y="30810600"/>
            <a:ext cx="7380000" cy="69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Personalizar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Symbol</vt:lpstr>
      <vt:lpstr>Times New Roman</vt:lpstr>
      <vt:lpstr>Wingdings</vt:lpstr>
      <vt:lpstr>Tema do Office</vt:lpstr>
      <vt:lpstr> Anna Julita Batista Freire Agapto¹, Jéferson Leandro de Oliveira², João Pedro de Araujo Silva³, Sabrina de Sousa⁴, Maria Estefene Moreira Souza⁵, Cícera Eduarda da Silva de Alencar⁶, Itamara Freires de Meneses⁷ ¹ Universidade Regional do Cariri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Anna Julita Batista Freire Agapto¹, Jéferson Leandro de Oliveira², João Pedro de Araujo Silva³, Sabrina de Sousa⁴, Maria Estefene Moreira Souza⁵, Cícera Eduarda da Silva de Alencar⁶, Itamara Freires de Meneses⁷ ¹ Universidade Regional do Cariri</dc:title>
  <dc:creator>WINDOWS 10</dc:creator>
  <cp:lastModifiedBy>WINDOWS 10</cp:lastModifiedBy>
  <cp:revision>1</cp:revision>
  <dcterms:modified xsi:type="dcterms:W3CDTF">2026-02-03T13:40:41Z</dcterms:modified>
</cp:coreProperties>
</file>